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122525" cy="21386800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07">
          <p15:clr>
            <a:srgbClr val="A4A3A4"/>
          </p15:clr>
        </p15:guide>
        <p15:guide id="2" orient="horz" pos="12179">
          <p15:clr>
            <a:srgbClr val="A4A3A4"/>
          </p15:clr>
        </p15:guide>
        <p15:guide id="3" pos="454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D2232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67" autoAdjust="0"/>
    <p:restoredTop sz="90448" autoAdjust="0"/>
  </p:normalViewPr>
  <p:slideViewPr>
    <p:cSldViewPr showGuides="1">
      <p:cViewPr>
        <p:scale>
          <a:sx n="120" d="100"/>
          <a:sy n="120" d="100"/>
        </p:scale>
        <p:origin x="-1152" y="-5208"/>
      </p:cViewPr>
      <p:guideLst>
        <p:guide orient="horz" pos="3107"/>
        <p:guide orient="horz" pos="12179"/>
        <p:guide pos="454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hyperlink" Target="http://www.solarmobil.jakob-fugger-gymnasium.de/" TargetMode="Externa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5" y="398463"/>
            <a:ext cx="5137052" cy="3960000"/>
          </a:xfrm>
          <a:prstGeom prst="rect">
            <a:avLst/>
          </a:prstGeom>
        </p:spPr>
      </p:pic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10153550" y="20272986"/>
            <a:ext cx="3188169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085975">
              <a:spcAft>
                <a:spcPct val="25000"/>
              </a:spcAft>
            </a:pPr>
            <a:r>
              <a:rPr lang="de-DE" sz="1200" b="1" dirty="0"/>
              <a:t>Kontakt</a:t>
            </a:r>
          </a:p>
          <a:p>
            <a:r>
              <a:rPr lang="de-DE" sz="1200" dirty="0" smtClean="0"/>
              <a:t>Jakob-Fugger-Gymnasium, Jörg </a:t>
            </a:r>
            <a:r>
              <a:rPr lang="de-DE" sz="1200" dirty="0"/>
              <a:t>Haas</a:t>
            </a:r>
          </a:p>
          <a:p>
            <a:pPr defTabSz="2085975"/>
            <a:r>
              <a:rPr lang="de-DE" sz="1200" dirty="0" smtClean="0">
                <a:hlinkClick r:id="rId4"/>
              </a:rPr>
              <a:t>www.solarmobil.jakob-fugger-gymnasium.de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solarmobil@jfg4u.de</a:t>
            </a:r>
            <a:endParaRPr lang="de-DE" sz="1200" dirty="0"/>
          </a:p>
        </p:txBody>
      </p:sp>
      <p:sp>
        <p:nvSpPr>
          <p:cNvPr id="11" name="Oval 37"/>
          <p:cNvSpPr>
            <a:spLocks noChangeArrowheads="1"/>
          </p:cNvSpPr>
          <p:nvPr userDrawn="1"/>
        </p:nvSpPr>
        <p:spPr bwMode="auto">
          <a:xfrm>
            <a:off x="13537926" y="19757373"/>
            <a:ext cx="1350085" cy="135008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2085975"/>
            <a:endParaRPr lang="de-DE" sz="4800" b="1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16" y="19334360"/>
            <a:ext cx="1273046" cy="509327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8" b="9559"/>
          <a:stretch/>
        </p:blipFill>
        <p:spPr>
          <a:xfrm>
            <a:off x="2664718" y="19101722"/>
            <a:ext cx="1598359" cy="879097"/>
          </a:xfrm>
          <a:prstGeom prst="rect">
            <a:avLst/>
          </a:prstGeom>
        </p:spPr>
      </p:pic>
      <p:pic>
        <p:nvPicPr>
          <p:cNvPr id="1026" name="Picture 2" descr="http://www.google.de/url?source=imglanding&amp;ct=img&amp;q=http://www.vdi-hohenstaufen.de/wp-content/uploads/2013/05/VDI-Logo.jpg&amp;sa=X&amp;ved=0CAkQ8wdqFQoTCL_d893jicYCFccSLAodRnUAAw&amp;usg=AFQjCNGlWcMeKOiPne6duES85gaFYvKtTw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984" y="20069576"/>
            <a:ext cx="972070" cy="97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Benutzer\Alex\Desktop\P-Seminar Zwischenablage\744px-Siemens-logo_svg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60662" y="20126448"/>
            <a:ext cx="2160240" cy="513928"/>
          </a:xfrm>
          <a:prstGeom prst="rect">
            <a:avLst/>
          </a:prstGeom>
          <a:noFill/>
        </p:spPr>
      </p:pic>
      <p:pic>
        <p:nvPicPr>
          <p:cNvPr id="17" name="Picture 4" descr="Datei:VDE logo.sv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62" y="20436077"/>
            <a:ext cx="1408696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 userDrawn="1"/>
        </p:nvSpPr>
        <p:spPr>
          <a:xfrm>
            <a:off x="2189940" y="20640376"/>
            <a:ext cx="21016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00" dirty="0" smtClean="0"/>
              <a:t>Unterstützung durch die Siemens Niederlassung </a:t>
            </a:r>
            <a:br>
              <a:rPr lang="de-DE" sz="700" dirty="0" smtClean="0"/>
            </a:br>
            <a:r>
              <a:rPr lang="de-DE" sz="700" dirty="0" smtClean="0"/>
              <a:t>Augsburg</a:t>
            </a:r>
            <a:r>
              <a:rPr lang="de-DE" sz="700" baseline="0" dirty="0" smtClean="0"/>
              <a:t> </a:t>
            </a:r>
            <a:r>
              <a:rPr lang="de-DE" sz="700" dirty="0" smtClean="0"/>
              <a:t>im Rahmen der Schulpartnerschaft </a:t>
            </a:r>
            <a:br>
              <a:rPr lang="de-DE" sz="700" dirty="0" smtClean="0"/>
            </a:br>
            <a:r>
              <a:rPr lang="de-DE" sz="700" dirty="0" smtClean="0"/>
              <a:t>mit dem Jakob-Fugger-Gymnasium</a:t>
            </a:r>
            <a:endParaRPr lang="de-DE" sz="70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33" t="41417" r="33349" b="41418"/>
          <a:stretch/>
        </p:blipFill>
        <p:spPr>
          <a:xfrm>
            <a:off x="288454" y="19179474"/>
            <a:ext cx="2232248" cy="8308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2pPr>
      <a:lvl3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3pPr>
      <a:lvl4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4pPr>
      <a:lvl5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5pPr>
      <a:lvl6pPr marL="4572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6pPr>
      <a:lvl7pPr marL="9144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7pPr>
      <a:lvl8pPr marL="13716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8pPr>
      <a:lvl9pPr marL="18288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9pPr>
    </p:titleStyle>
    <p:bodyStyle>
      <a:lvl1pPr marL="782638" indent="-78263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  <a:ea typeface="+mn-ea"/>
          <a:cs typeface="+mn-cs"/>
        </a:defRPr>
      </a:lvl1pPr>
      <a:lvl2pPr marL="1695450" indent="-652463" algn="l" defTabSz="2085975" rtl="0" eaLnBrk="1" fontAlgn="base" hangingPunct="1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</a:defRPr>
      </a:lvl2pPr>
      <a:lvl3pPr marL="2608263" indent="-52228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</a:defRPr>
      </a:lvl3pPr>
      <a:lvl4pPr marL="3651250" indent="-522288" algn="l" defTabSz="2085975" rtl="0" eaLnBrk="1" fontAlgn="base" hangingPunct="1">
        <a:spcBef>
          <a:spcPct val="20000"/>
        </a:spcBef>
        <a:spcAft>
          <a:spcPct val="0"/>
        </a:spcAft>
        <a:buChar char="–"/>
        <a:defRPr sz="4600">
          <a:solidFill>
            <a:schemeClr val="tx1"/>
          </a:solidFill>
          <a:latin typeface="+mn-lt"/>
        </a:defRPr>
      </a:lvl4pPr>
      <a:lvl5pPr marL="46942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5pPr>
      <a:lvl6pPr marL="51514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6pPr>
      <a:lvl7pPr marL="56086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7pPr>
      <a:lvl8pPr marL="60658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8pPr>
      <a:lvl9pPr marL="65230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92838" y="1692400"/>
            <a:ext cx="820896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2085975"/>
            <a:r>
              <a:rPr lang="de-DE" sz="6000" dirty="0" err="1">
                <a:latin typeface="Arial Black" pitchFamily="34" charset="0"/>
              </a:rPr>
              <a:t>Postertitel</a:t>
            </a:r>
            <a:endParaRPr lang="de-DE" sz="6000" dirty="0">
              <a:latin typeface="Arial Black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8345334" y="261938"/>
            <a:ext cx="60564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2085975">
              <a:spcAft>
                <a:spcPct val="15000"/>
              </a:spcAft>
            </a:pPr>
            <a:r>
              <a:rPr lang="de-DE" b="1" dirty="0" err="1" smtClean="0"/>
              <a:t>Schüler_in</a:t>
            </a:r>
            <a:r>
              <a:rPr lang="de-DE" b="1" dirty="0" smtClean="0"/>
              <a:t> </a:t>
            </a:r>
            <a:r>
              <a:rPr lang="de-DE" b="1" dirty="0"/>
              <a:t>(Alter), </a:t>
            </a:r>
            <a:r>
              <a:rPr lang="de-DE" b="1" dirty="0" err="1" smtClean="0"/>
              <a:t>Schüler_in</a:t>
            </a:r>
            <a:r>
              <a:rPr lang="de-DE" b="1" dirty="0" smtClean="0"/>
              <a:t> </a:t>
            </a:r>
            <a:r>
              <a:rPr lang="de-DE" b="1" dirty="0"/>
              <a:t>(xx</a:t>
            </a:r>
            <a:r>
              <a:rPr lang="de-DE" b="1" dirty="0" smtClean="0"/>
              <a:t>)</a:t>
            </a:r>
            <a:br>
              <a:rPr lang="de-DE" b="1" dirty="0" smtClean="0"/>
            </a:br>
            <a:r>
              <a:rPr lang="de-DE" b="1" dirty="0" smtClean="0"/>
              <a:t>&amp; </a:t>
            </a:r>
            <a:r>
              <a:rPr lang="de-DE" b="1" dirty="0" err="1" smtClean="0"/>
              <a:t>Schüler_in</a:t>
            </a:r>
            <a:r>
              <a:rPr lang="de-DE" b="1" dirty="0" smtClean="0"/>
              <a:t> </a:t>
            </a:r>
            <a:r>
              <a:rPr lang="de-DE" b="1" dirty="0"/>
              <a:t>(xx</a:t>
            </a:r>
            <a:r>
              <a:rPr lang="de-DE" b="1" dirty="0" smtClean="0"/>
              <a:t>)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vorlage_SolarMobil-Deutschland">
  <a:themeElements>
    <a:clrScheme name="Postervorlage_SolarMobil-Deutschl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stervorlage_SolarMobil-Deutsch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ervorlage_SolarMobil-Deutschl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BFFDBC51E9624A9E88DC66BC11B4F3" ma:contentTypeVersion="14" ma:contentTypeDescription="Create a new document." ma:contentTypeScope="" ma:versionID="9acefe9b1f102f2dfd4d6ebd3424ea04">
  <xsd:schema xmlns:xsd="http://www.w3.org/2001/XMLSchema" xmlns:xs="http://www.w3.org/2001/XMLSchema" xmlns:p="http://schemas.microsoft.com/office/2006/metadata/properties" xmlns:ns3="65550526-2fd8-4bff-bea5-dffe4a9e1062" xmlns:ns4="a4008565-b082-4843-9d83-95d67642673e" targetNamespace="http://schemas.microsoft.com/office/2006/metadata/properties" ma:root="true" ma:fieldsID="aa9a68cc1ff6dd5a12e077987246ff6e" ns3:_="" ns4:_="">
    <xsd:import namespace="65550526-2fd8-4bff-bea5-dffe4a9e1062"/>
    <xsd:import namespace="a4008565-b082-4843-9d83-95d6764267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50526-2fd8-4bff-bea5-dffe4a9e10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08565-b082-4843-9d83-95d67642673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8B6A5D-83AE-468A-8A34-670EBBFBB7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550526-2fd8-4bff-bea5-dffe4a9e1062"/>
    <ds:schemaRef ds:uri="a4008565-b082-4843-9d83-95d6764267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9E965C-138D-4D8C-8EAA-DFB3839FD6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91C1A0-5764-4391-99C6-973E37374C36}">
  <ds:schemaRefs>
    <ds:schemaRef ds:uri="http://purl.org/dc/elements/1.1/"/>
    <ds:schemaRef ds:uri="http://schemas.openxmlformats.org/package/2006/metadata/core-properties"/>
    <ds:schemaRef ds:uri="65550526-2fd8-4bff-bea5-dffe4a9e1062"/>
    <ds:schemaRef ds:uri="http://schemas.microsoft.com/office/infopath/2007/PartnerControls"/>
    <ds:schemaRef ds:uri="a4008565-b082-4843-9d83-95d67642673e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Postervorlage_SolarMobil-Deutschland</Template>
  <TotalTime>0</TotalTime>
  <Words>15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Postervorlage_SolarMobil-Deutschland</vt:lpstr>
      <vt:lpstr>PowerPoint-Präsentation</vt:lpstr>
    </vt:vector>
  </TitlesOfParts>
  <Company>VDI Technologiezentrum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Haas</dc:creator>
  <cp:lastModifiedBy>Jörg Haas</cp:lastModifiedBy>
  <cp:revision>23</cp:revision>
  <dcterms:created xsi:type="dcterms:W3CDTF">2014-05-14T17:17:43Z</dcterms:created>
  <dcterms:modified xsi:type="dcterms:W3CDTF">2021-06-25T12:47:44Z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0x010100ECBFFDBC51E9624A9E88DC66BC11B4F3</vt:lpwstr>
  </property>
</Properties>
</file>