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5122525" cy="21386800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07">
          <p15:clr>
            <a:srgbClr val="A4A3A4"/>
          </p15:clr>
        </p15:guide>
        <p15:guide id="2" orient="horz" pos="12179">
          <p15:clr>
            <a:srgbClr val="A4A3A4"/>
          </p15:clr>
        </p15:guide>
        <p15:guide id="3" pos="454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D2232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367" autoAdjust="0"/>
    <p:restoredTop sz="90448" autoAdjust="0"/>
  </p:normalViewPr>
  <p:slideViewPr>
    <p:cSldViewPr showGuides="1">
      <p:cViewPr>
        <p:scale>
          <a:sx n="110" d="100"/>
          <a:sy n="110" d="100"/>
        </p:scale>
        <p:origin x="78" y="-4842"/>
      </p:cViewPr>
      <p:guideLst>
        <p:guide orient="horz" pos="3107"/>
        <p:guide orient="horz" pos="12179"/>
        <p:guide pos="454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solarmobil.jakob-fugger-gymnasium.de/" TargetMode="External"/><Relationship Id="rId9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55" y="398463"/>
            <a:ext cx="5137052" cy="3960000"/>
          </a:xfrm>
          <a:prstGeom prst="rect">
            <a:avLst/>
          </a:prstGeom>
        </p:spPr>
      </p:pic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10153550" y="20272986"/>
            <a:ext cx="3188169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085975">
              <a:spcAft>
                <a:spcPct val="25000"/>
              </a:spcAft>
            </a:pPr>
            <a:r>
              <a:rPr lang="de-DE" sz="1200" b="1" dirty="0"/>
              <a:t>Kontakt</a:t>
            </a:r>
          </a:p>
          <a:p>
            <a:r>
              <a:rPr lang="de-DE" sz="1200" dirty="0" smtClean="0"/>
              <a:t>Jakob-Fugger-Gymnasium, Jörg </a:t>
            </a:r>
            <a:r>
              <a:rPr lang="de-DE" sz="1200" dirty="0"/>
              <a:t>Haas</a:t>
            </a:r>
          </a:p>
          <a:p>
            <a:pPr defTabSz="2085975"/>
            <a:r>
              <a:rPr lang="de-DE" sz="1200" dirty="0" smtClean="0">
                <a:hlinkClick r:id="rId4"/>
              </a:rPr>
              <a:t>www.solarmobil.jakob-fugger-gymnasium.de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solarmobil@jfg4u.de</a:t>
            </a:r>
            <a:endParaRPr lang="de-DE" sz="1200" dirty="0"/>
          </a:p>
        </p:txBody>
      </p:sp>
      <p:sp>
        <p:nvSpPr>
          <p:cNvPr id="11" name="Oval 37"/>
          <p:cNvSpPr>
            <a:spLocks noChangeArrowheads="1"/>
          </p:cNvSpPr>
          <p:nvPr userDrawn="1"/>
        </p:nvSpPr>
        <p:spPr bwMode="auto">
          <a:xfrm>
            <a:off x="13537926" y="19757373"/>
            <a:ext cx="1350085" cy="1350084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2085975"/>
            <a:endParaRPr lang="de-DE" sz="4800" b="1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33" t="41417" r="33349" b="41418"/>
          <a:stretch/>
        </p:blipFill>
        <p:spPr>
          <a:xfrm>
            <a:off x="144439" y="19068318"/>
            <a:ext cx="2096434" cy="780295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209" y="18895337"/>
            <a:ext cx="1384671" cy="941333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020" y="20259463"/>
            <a:ext cx="1380675" cy="938859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40" y="18581119"/>
            <a:ext cx="1742046" cy="1184592"/>
          </a:xfrm>
          <a:prstGeom prst="rect">
            <a:avLst/>
          </a:prstGeom>
        </p:spPr>
      </p:pic>
      <p:pic>
        <p:nvPicPr>
          <p:cNvPr id="29" name="Grafik 28" descr="D:\Schullogo\jfg logo 4c.jpg"/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295" y="19612405"/>
            <a:ext cx="1614518" cy="647058"/>
          </a:xfrm>
          <a:prstGeom prst="rect">
            <a:avLst/>
          </a:prstGeom>
        </p:spPr>
      </p:pic>
      <p:grpSp>
        <p:nvGrpSpPr>
          <p:cNvPr id="30" name="Gruppieren 29"/>
          <p:cNvGrpSpPr/>
          <p:nvPr userDrawn="1"/>
        </p:nvGrpSpPr>
        <p:grpSpPr>
          <a:xfrm>
            <a:off x="2277801" y="20419738"/>
            <a:ext cx="1697862" cy="687719"/>
            <a:chOff x="4366411" y="9075761"/>
            <a:chExt cx="1697862" cy="687719"/>
          </a:xfrm>
        </p:grpSpPr>
        <p:sp>
          <p:nvSpPr>
            <p:cNvPr id="31" name="Rechteck 30"/>
            <p:cNvSpPr/>
            <p:nvPr/>
          </p:nvSpPr>
          <p:spPr>
            <a:xfrm>
              <a:off x="4366411" y="9075761"/>
              <a:ext cx="1697862" cy="687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2" name="Grafik 3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6411" y="9131043"/>
              <a:ext cx="1697862" cy="435349"/>
            </a:xfrm>
            <a:prstGeom prst="rect">
              <a:avLst/>
            </a:prstGeom>
          </p:spPr>
        </p:pic>
        <p:sp>
          <p:nvSpPr>
            <p:cNvPr id="33" name="Rechteck 32"/>
            <p:cNvSpPr/>
            <p:nvPr/>
          </p:nvSpPr>
          <p:spPr>
            <a:xfrm>
              <a:off x="4598827" y="9506258"/>
              <a:ext cx="1233030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900" dirty="0"/>
                <a:t>Brauerei </a:t>
              </a:r>
              <a:r>
                <a:rPr lang="de-DE" sz="900" dirty="0" err="1"/>
                <a:t>Ustersbacher</a:t>
              </a:r>
              <a:endParaRPr lang="de-DE" sz="900" dirty="0"/>
            </a:p>
          </p:txBody>
        </p:sp>
      </p:grpSp>
      <p:pic>
        <p:nvPicPr>
          <p:cNvPr id="34" name="Grafik 3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63" y="20274439"/>
            <a:ext cx="1488152" cy="282497"/>
          </a:xfrm>
          <a:prstGeom prst="rect">
            <a:avLst/>
          </a:prstGeom>
        </p:spPr>
      </p:pic>
      <p:sp>
        <p:nvSpPr>
          <p:cNvPr id="35" name="Rechteck 34"/>
          <p:cNvSpPr/>
          <p:nvPr userDrawn="1"/>
        </p:nvSpPr>
        <p:spPr>
          <a:xfrm>
            <a:off x="438906" y="20626660"/>
            <a:ext cx="17205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600" dirty="0"/>
              <a:t>Unterstützung durch die Siemens Niederlassung </a:t>
            </a:r>
            <a:br>
              <a:rPr lang="de-DE" sz="600" dirty="0"/>
            </a:br>
            <a:r>
              <a:rPr lang="de-DE" sz="600" dirty="0"/>
              <a:t>Augsburg im Rahmen der Schulpartnerschaft mit </a:t>
            </a:r>
            <a:r>
              <a:rPr lang="de-DE" sz="600" dirty="0" smtClean="0"/>
              <a:t> dem </a:t>
            </a:r>
            <a:r>
              <a:rPr lang="de-DE" sz="600" dirty="0"/>
              <a:t>Jakob-Fugger-Gymnasium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2pPr>
      <a:lvl3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3pPr>
      <a:lvl4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4pPr>
      <a:lvl5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5pPr>
      <a:lvl6pPr marL="4572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6pPr>
      <a:lvl7pPr marL="9144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7pPr>
      <a:lvl8pPr marL="13716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8pPr>
      <a:lvl9pPr marL="18288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9pPr>
    </p:titleStyle>
    <p:bodyStyle>
      <a:lvl1pPr marL="782638" indent="-78263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  <a:ea typeface="+mn-ea"/>
          <a:cs typeface="+mn-cs"/>
        </a:defRPr>
      </a:lvl1pPr>
      <a:lvl2pPr marL="1695450" indent="-652463" algn="l" defTabSz="2085975" rtl="0" eaLnBrk="1" fontAlgn="base" hangingPunct="1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</a:defRPr>
      </a:lvl2pPr>
      <a:lvl3pPr marL="2608263" indent="-52228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</a:defRPr>
      </a:lvl3pPr>
      <a:lvl4pPr marL="3651250" indent="-522288" algn="l" defTabSz="2085975" rtl="0" eaLnBrk="1" fontAlgn="base" hangingPunct="1">
        <a:spcBef>
          <a:spcPct val="20000"/>
        </a:spcBef>
        <a:spcAft>
          <a:spcPct val="0"/>
        </a:spcAft>
        <a:buChar char="–"/>
        <a:defRPr sz="4600">
          <a:solidFill>
            <a:schemeClr val="tx1"/>
          </a:solidFill>
          <a:latin typeface="+mn-lt"/>
        </a:defRPr>
      </a:lvl4pPr>
      <a:lvl5pPr marL="46942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5pPr>
      <a:lvl6pPr marL="51514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6pPr>
      <a:lvl7pPr marL="56086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7pPr>
      <a:lvl8pPr marL="60658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8pPr>
      <a:lvl9pPr marL="65230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192838" y="1692400"/>
            <a:ext cx="820896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defTabSz="2085975"/>
            <a:r>
              <a:rPr lang="de-DE" sz="6000" dirty="0" err="1">
                <a:latin typeface="Arial Black" pitchFamily="34" charset="0"/>
              </a:rPr>
              <a:t>Postertitel</a:t>
            </a:r>
            <a:endParaRPr lang="de-DE" sz="6000" dirty="0">
              <a:latin typeface="Arial Black" pitchFamily="34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8345334" y="261938"/>
            <a:ext cx="60564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2085975">
              <a:spcAft>
                <a:spcPct val="15000"/>
              </a:spcAft>
            </a:pPr>
            <a:r>
              <a:rPr lang="de-DE" b="1" dirty="0" err="1" smtClean="0"/>
              <a:t>Schüler_in</a:t>
            </a:r>
            <a:r>
              <a:rPr lang="de-DE" b="1" dirty="0" smtClean="0"/>
              <a:t> </a:t>
            </a:r>
            <a:r>
              <a:rPr lang="de-DE" b="1" dirty="0"/>
              <a:t>(Alter), </a:t>
            </a:r>
            <a:r>
              <a:rPr lang="de-DE" b="1" dirty="0" err="1" smtClean="0"/>
              <a:t>Schüler_in</a:t>
            </a:r>
            <a:r>
              <a:rPr lang="de-DE" b="1" dirty="0" smtClean="0"/>
              <a:t> </a:t>
            </a:r>
            <a:r>
              <a:rPr lang="de-DE" b="1" dirty="0"/>
              <a:t>(xx</a:t>
            </a:r>
            <a:r>
              <a:rPr lang="de-DE" b="1" dirty="0" smtClean="0"/>
              <a:t>)</a:t>
            </a:r>
            <a:br>
              <a:rPr lang="de-DE" b="1" dirty="0" smtClean="0"/>
            </a:br>
            <a:r>
              <a:rPr lang="de-DE" b="1" dirty="0" smtClean="0"/>
              <a:t>&amp; </a:t>
            </a:r>
            <a:r>
              <a:rPr lang="de-DE" b="1" dirty="0" err="1" smtClean="0"/>
              <a:t>Schüler_in</a:t>
            </a:r>
            <a:r>
              <a:rPr lang="de-DE" b="1" dirty="0" smtClean="0"/>
              <a:t> </a:t>
            </a:r>
            <a:r>
              <a:rPr lang="de-DE" b="1" dirty="0"/>
              <a:t>(xx</a:t>
            </a:r>
            <a:r>
              <a:rPr lang="de-DE" b="1" dirty="0" smtClean="0"/>
              <a:t>)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vorlage_SolarMobil-Deutschland">
  <a:themeElements>
    <a:clrScheme name="Postervorlage_SolarMobil-Deutschla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stervorlage_SolarMobil-Deutsch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ervorlage_SolarMobil-Deutschl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65550526-2fd8-4bff-bea5-dffe4a9e1062" xsi:nil="true"/>
    <Templates xmlns="65550526-2fd8-4bff-bea5-dffe4a9e1062" xsi:nil="true"/>
    <DefaultSectionNames xmlns="65550526-2fd8-4bff-bea5-dffe4a9e1062" xsi:nil="true"/>
    <Invited_Teachers xmlns="65550526-2fd8-4bff-bea5-dffe4a9e1062" xsi:nil="true"/>
    <IsNotebookLocked xmlns="65550526-2fd8-4bff-bea5-dffe4a9e1062" xsi:nil="true"/>
    <Owner xmlns="65550526-2fd8-4bff-bea5-dffe4a9e1062">
      <UserInfo>
        <DisplayName/>
        <AccountId xsi:nil="true"/>
        <AccountType/>
      </UserInfo>
    </Owner>
    <Students xmlns="65550526-2fd8-4bff-bea5-dffe4a9e1062">
      <UserInfo>
        <DisplayName/>
        <AccountId xsi:nil="true"/>
        <AccountType/>
      </UserInfo>
    </Students>
    <Student_Groups xmlns="65550526-2fd8-4bff-bea5-dffe4a9e1062">
      <UserInfo>
        <DisplayName/>
        <AccountId xsi:nil="true"/>
        <AccountType/>
      </UserInfo>
    </Student_Groups>
    <Math_Settings xmlns="65550526-2fd8-4bff-bea5-dffe4a9e1062" xsi:nil="true"/>
    <NotebookType xmlns="65550526-2fd8-4bff-bea5-dffe4a9e1062" xsi:nil="true"/>
    <Distribution_Groups xmlns="65550526-2fd8-4bff-bea5-dffe4a9e1062" xsi:nil="true"/>
    <Has_Teacher_Only_SectionGroup xmlns="65550526-2fd8-4bff-bea5-dffe4a9e1062" xsi:nil="true"/>
    <AppVersion xmlns="65550526-2fd8-4bff-bea5-dffe4a9e1062" xsi:nil="true"/>
    <LMS_Mappings xmlns="65550526-2fd8-4bff-bea5-dffe4a9e1062" xsi:nil="true"/>
    <Teachers xmlns="65550526-2fd8-4bff-bea5-dffe4a9e1062">
      <UserInfo>
        <DisplayName/>
        <AccountId xsi:nil="true"/>
        <AccountType/>
      </UserInfo>
    </Teachers>
    <Teams_Channel_Section_Location xmlns="65550526-2fd8-4bff-bea5-dffe4a9e1062" xsi:nil="true"/>
    <CultureName xmlns="65550526-2fd8-4bff-bea5-dffe4a9e1062" xsi:nil="true"/>
    <Self_Registration_Enabled xmlns="65550526-2fd8-4bff-bea5-dffe4a9e1062" xsi:nil="true"/>
    <Is_Collaboration_Space_Locked xmlns="65550526-2fd8-4bff-bea5-dffe4a9e1062" xsi:nil="true"/>
    <_activity xmlns="65550526-2fd8-4bff-bea5-dffe4a9e1062" xsi:nil="true"/>
    <TeamsChannelId xmlns="65550526-2fd8-4bff-bea5-dffe4a9e1062" xsi:nil="true"/>
    <Invited_Students xmlns="65550526-2fd8-4bff-bea5-dffe4a9e106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BFFDBC51E9624A9E88DC66BC11B4F3" ma:contentTypeVersion="36" ma:contentTypeDescription="Create a new document." ma:contentTypeScope="" ma:versionID="34af9dd13d53290376e42fafede1df07">
  <xsd:schema xmlns:xsd="http://www.w3.org/2001/XMLSchema" xmlns:xs="http://www.w3.org/2001/XMLSchema" xmlns:p="http://schemas.microsoft.com/office/2006/metadata/properties" xmlns:ns3="65550526-2fd8-4bff-bea5-dffe4a9e1062" xmlns:ns4="a4008565-b082-4843-9d83-95d67642673e" targetNamespace="http://schemas.microsoft.com/office/2006/metadata/properties" ma:root="true" ma:fieldsID="c9499903d524f2e08eb6d272d50935fc" ns3:_="" ns4:_="">
    <xsd:import namespace="65550526-2fd8-4bff-bea5-dffe4a9e1062"/>
    <xsd:import namespace="a4008565-b082-4843-9d83-95d6764267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50526-2fd8-4bff-bea5-dffe4a9e10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NotebookType" ma:index="22" nillable="true" ma:displayName="Notebook Type" ma:internalName="NotebookType">
      <xsd:simpleType>
        <xsd:restriction base="dms:Text"/>
      </xsd:simpleType>
    </xsd:element>
    <xsd:element name="FolderType" ma:index="23" nillable="true" ma:displayName="Folder Type" ma:internalName="FolderType">
      <xsd:simpleType>
        <xsd:restriction base="dms:Text"/>
      </xsd:simpleType>
    </xsd:element>
    <xsd:element name="CultureName" ma:index="24" nillable="true" ma:displayName="Culture Name" ma:internalName="CultureName">
      <xsd:simpleType>
        <xsd:restriction base="dms:Text"/>
      </xsd:simpleType>
    </xsd:element>
    <xsd:element name="AppVersion" ma:index="25" nillable="true" ma:displayName="App Version" ma:internalName="AppVersion">
      <xsd:simpleType>
        <xsd:restriction base="dms:Text"/>
      </xsd:simpleType>
    </xsd:element>
    <xsd:element name="TeamsChannelId" ma:index="26" nillable="true" ma:displayName="Teams Channel Id" ma:internalName="TeamsChannelId">
      <xsd:simpleType>
        <xsd:restriction base="dms:Text"/>
      </xsd:simpleType>
    </xsd:element>
    <xsd:element name="Owner" ma:index="2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8" nillable="true" ma:displayName="Math Settings" ma:internalName="Math_Settings">
      <xsd:simpleType>
        <xsd:restriction base="dms:Text"/>
      </xsd:simpleType>
    </xsd:element>
    <xsd:element name="DefaultSectionNames" ma:index="2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0" nillable="true" ma:displayName="Is Collaboration Space Locked" ma:internalName="Is_Collaboration_Space_Locked">
      <xsd:simpleType>
        <xsd:restriction base="dms:Boolean"/>
      </xsd:simpleType>
    </xsd:element>
    <xsd:element name="IsNotebookLocked" ma:index="41" nillable="true" ma:displayName="Is Notebook Locked" ma:internalName="IsNotebookLocked">
      <xsd:simpleType>
        <xsd:restriction base="dms:Boolean"/>
      </xsd:simpleType>
    </xsd:element>
    <xsd:element name="Teams_Channel_Section_Location" ma:index="42" nillable="true" ma:displayName="Teams Channel Section Location" ma:internalName="Teams_Channel_Section_Location">
      <xsd:simpleType>
        <xsd:restriction base="dms:Text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08565-b082-4843-9d83-95d67642673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9E965C-138D-4D8C-8EAA-DFB3839FD6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91C1A0-5764-4391-99C6-973E37374C36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4008565-b082-4843-9d83-95d67642673e"/>
    <ds:schemaRef ds:uri="http://purl.org/dc/elements/1.1/"/>
    <ds:schemaRef ds:uri="65550526-2fd8-4bff-bea5-dffe4a9e106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66B520B-9A82-4D43-97D9-3BB146E3A6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550526-2fd8-4bff-bea5-dffe4a9e1062"/>
    <ds:schemaRef ds:uri="a4008565-b082-4843-9d83-95d6764267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Postervorlage_SolarMobil-Deutschland</Template>
  <TotalTime>0</TotalTime>
  <Words>15</Words>
  <Application>Microsoft Office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Postervorlage_SolarMobil-Deutschland</vt:lpstr>
      <vt:lpstr>PowerPoint-Präsentation</vt:lpstr>
    </vt:vector>
  </TitlesOfParts>
  <Company>VDI Technologiezentrum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Haas</dc:creator>
  <cp:lastModifiedBy>Haas Jörg</cp:lastModifiedBy>
  <cp:revision>24</cp:revision>
  <dcterms:created xsi:type="dcterms:W3CDTF">2014-05-14T17:17:43Z</dcterms:created>
  <dcterms:modified xsi:type="dcterms:W3CDTF">2023-06-14T11:06:53Z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0x010100ECBFFDBC51E9624A9E88DC66BC11B4F3</vt:lpwstr>
  </property>
</Properties>
</file>